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1206" y="-96"/>
      </p:cViewPr>
      <p:guideLst>
        <p:guide orient="horz" pos="2160"/>
        <p:guide pos="2880"/>
      </p:guideLst>
    </p:cSldViewPr>
  </p:slideViewPr>
  <p:notesTextViewPr>
    <p:cViewPr>
      <p:scale>
        <a:sx n="400" d="100"/>
        <a:sy n="4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3A5102-4B71-40F6-A53D-AB679D734A4A}" type="datetimeFigureOut">
              <a:rPr lang="en-US" smtClean="0"/>
              <a:t>11/28/2010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7C3D32-2584-4E59-81A8-F6C8BAC8B4C8}"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7C3D32-2584-4E59-81A8-F6C8BAC8B4C8}"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7C3D32-2584-4E59-81A8-F6C8BAC8B4C8}" type="slidenum">
              <a:rPr lang="en-US" smtClean="0"/>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7C3D32-2584-4E59-81A8-F6C8BAC8B4C8}"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7C3D32-2584-4E59-81A8-F6C8BAC8B4C8}"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7C3D32-2584-4E59-81A8-F6C8BAC8B4C8}"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7C3D32-2584-4E59-81A8-F6C8BAC8B4C8}"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7C3D32-2584-4E59-81A8-F6C8BAC8B4C8}"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7C3D32-2584-4E59-81A8-F6C8BAC8B4C8}"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7C3D32-2584-4E59-81A8-F6C8BAC8B4C8}"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A7C3D32-2584-4E59-81A8-F6C8BAC8B4C8}"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929168E-0471-4D37-998C-49BFABB94FC6}" type="datetimeFigureOut">
              <a:rPr lang="en-US" smtClean="0"/>
              <a:t>11/28/2010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00F2990-A20E-4843-B652-22D73E419C3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29168E-0471-4D37-998C-49BFABB94FC6}" type="datetimeFigureOut">
              <a:rPr lang="en-US" smtClean="0"/>
              <a:t>11/28/2010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0F2990-A20E-4843-B652-22D73E419C3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29168E-0471-4D37-998C-49BFABB94FC6}" type="datetimeFigureOut">
              <a:rPr lang="en-US" smtClean="0"/>
              <a:t>11/28/2010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0F2990-A20E-4843-B652-22D73E419C3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29168E-0471-4D37-998C-49BFABB94FC6}" type="datetimeFigureOut">
              <a:rPr lang="en-US" smtClean="0"/>
              <a:t>11/28/2010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0F2990-A20E-4843-B652-22D73E419C3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929168E-0471-4D37-998C-49BFABB94FC6}" type="datetimeFigureOut">
              <a:rPr lang="en-US" smtClean="0"/>
              <a:t>11/28/2010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0F2990-A20E-4843-B652-22D73E419C3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929168E-0471-4D37-998C-49BFABB94FC6}" type="datetimeFigureOut">
              <a:rPr lang="en-US" smtClean="0"/>
              <a:t>11/28/2010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0F2990-A20E-4843-B652-22D73E419C3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929168E-0471-4D37-998C-49BFABB94FC6}" type="datetimeFigureOut">
              <a:rPr lang="en-US" smtClean="0"/>
              <a:t>11/28/2010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0F2990-A20E-4843-B652-22D73E419C3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929168E-0471-4D37-998C-49BFABB94FC6}" type="datetimeFigureOut">
              <a:rPr lang="en-US" smtClean="0"/>
              <a:t>11/28/2010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0F2990-A20E-4843-B652-22D73E419C3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29168E-0471-4D37-998C-49BFABB94FC6}" type="datetimeFigureOut">
              <a:rPr lang="en-US" smtClean="0"/>
              <a:t>11/28/2010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0F2990-A20E-4843-B652-22D73E419C3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929168E-0471-4D37-998C-49BFABB94FC6}" type="datetimeFigureOut">
              <a:rPr lang="en-US" smtClean="0"/>
              <a:t>11/28/2010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0F2990-A20E-4843-B652-22D73E419C3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929168E-0471-4D37-998C-49BFABB94FC6}" type="datetimeFigureOut">
              <a:rPr lang="en-US" smtClean="0"/>
              <a:t>11/28/2010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00F2990-A20E-4843-B652-22D73E419C33}"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929168E-0471-4D37-998C-49BFABB94FC6}" type="datetimeFigureOut">
              <a:rPr lang="en-US" smtClean="0"/>
              <a:t>11/28/2010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00F2990-A20E-4843-B652-22D73E419C33}"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beccafitzpatrick.com/index.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earch.barnesandnoble.com/Hush-Hush/Becca-Fitzpatrick/e/9781416989417" TargetMode="External"/><Relationship Id="rId5" Type="http://schemas.openxmlformats.org/officeDocument/2006/relationships/hyperlink" Target="http://books.google.com/books?id=CYYnmQwmT2QC&amp;printsec=frontcover&amp;dq=hush,+hush&amp;source=bl&amp;ots=EzdtmdeJKy&amp;sig=almPveKLdCW4n0_3c9YhmsFdKXs&amp;hl=en&amp;ei=7pPyTPSnMsPflgeZkoDoDA&amp;sa=X&amp;oi=book_result&amp;ct=result&amp;resnum=10&amp;ved=0CE4Q6AEwCQ#v=onepage&amp;q&amp;f=false" TargetMode="External"/><Relationship Id="rId4" Type="http://schemas.openxmlformats.org/officeDocument/2006/relationships/hyperlink" Target="http://www.goodreads.com/book/show/6339664-hush-hush"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a:t>
            </a:r>
            <a:r>
              <a:rPr lang="en-US" dirty="0" smtClean="0"/>
              <a:t>ush, hush</a:t>
            </a:r>
            <a:br>
              <a:rPr lang="en-US" dirty="0" smtClean="0"/>
            </a:br>
            <a:r>
              <a:rPr lang="en-US" dirty="0" smtClean="0"/>
              <a:t>Becca Fitzpatrick</a:t>
            </a:r>
            <a:endParaRPr lang="en-US" dirty="0"/>
          </a:p>
        </p:txBody>
      </p:sp>
      <p:sp>
        <p:nvSpPr>
          <p:cNvPr id="3" name="Subtitle 2"/>
          <p:cNvSpPr>
            <a:spLocks noGrp="1"/>
          </p:cNvSpPr>
          <p:nvPr>
            <p:ph type="subTitle" idx="1"/>
          </p:nvPr>
        </p:nvSpPr>
        <p:spPr/>
        <p:txBody>
          <a:bodyPr/>
          <a:lstStyle/>
          <a:p>
            <a:r>
              <a:rPr lang="en-US" dirty="0" smtClean="0"/>
              <a:t>Fictional Romance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Websites! continued</a:t>
            </a:r>
            <a:endParaRPr lang="en-US" dirty="0"/>
          </a:p>
        </p:txBody>
      </p:sp>
      <p:sp>
        <p:nvSpPr>
          <p:cNvPr id="3" name="Content Placeholder 2"/>
          <p:cNvSpPr>
            <a:spLocks noGrp="1"/>
          </p:cNvSpPr>
          <p:nvPr>
            <p:ph idx="1"/>
          </p:nvPr>
        </p:nvSpPr>
        <p:spPr/>
        <p:txBody>
          <a:bodyPr/>
          <a:lstStyle/>
          <a:p>
            <a:r>
              <a:rPr lang="en-US" dirty="0" smtClean="0"/>
              <a:t>http://www.borders.com/online/store/TitleDetail?sku=1416989412</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Plot!</a:t>
            </a:r>
            <a:endParaRPr lang="en-US" dirty="0"/>
          </a:p>
        </p:txBody>
      </p:sp>
      <p:sp>
        <p:nvSpPr>
          <p:cNvPr id="3" name="Content Placeholder 2"/>
          <p:cNvSpPr>
            <a:spLocks noGrp="1"/>
          </p:cNvSpPr>
          <p:nvPr>
            <p:ph idx="1"/>
          </p:nvPr>
        </p:nvSpPr>
        <p:spPr/>
        <p:txBody>
          <a:bodyPr>
            <a:normAutofit lnSpcReduction="10000"/>
          </a:bodyPr>
          <a:lstStyle/>
          <a:p>
            <a:r>
              <a:rPr lang="en-US" dirty="0" smtClean="0"/>
              <a:t>The plot of hush, hush is Nora’s biology class gets moved around in April she gets paired with Patch who has a dark side. The problem is that a secret guy  is hunting around Nora and wants something from her. While this is happening Nora and Patch are becoming more closer to being more then friends. One day while walking around Nora and her bestie Vee see the guy and Vee dresses up kinda like Nora and she ends up getting jumped. Nora finds something about Patch and someone else and some fights go down. In the end Patch and Nora end up together.</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 of View!</a:t>
            </a:r>
            <a:endParaRPr lang="en-US" dirty="0"/>
          </a:p>
        </p:txBody>
      </p:sp>
      <p:sp>
        <p:nvSpPr>
          <p:cNvPr id="3" name="Content Placeholder 2"/>
          <p:cNvSpPr>
            <a:spLocks noGrp="1"/>
          </p:cNvSpPr>
          <p:nvPr>
            <p:ph idx="1"/>
          </p:nvPr>
        </p:nvSpPr>
        <p:spPr/>
        <p:txBody>
          <a:bodyPr/>
          <a:lstStyle/>
          <a:p>
            <a:r>
              <a:rPr lang="en-US" dirty="0" smtClean="0"/>
              <a:t>The point of view in hush, hush is first person or Nora’s point of view. She is the main character.</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Conflicts!</a:t>
            </a:r>
            <a:endParaRPr lang="en-US" dirty="0"/>
          </a:p>
        </p:txBody>
      </p:sp>
      <p:sp>
        <p:nvSpPr>
          <p:cNvPr id="3" name="Content Placeholder 2"/>
          <p:cNvSpPr>
            <a:spLocks noGrp="1"/>
          </p:cNvSpPr>
          <p:nvPr>
            <p:ph idx="1"/>
          </p:nvPr>
        </p:nvSpPr>
        <p:spPr/>
        <p:txBody>
          <a:bodyPr/>
          <a:lstStyle/>
          <a:p>
            <a:r>
              <a:rPr lang="en-US" dirty="0" smtClean="0"/>
              <a:t>Nora has to find out hoe this secret guy is and how to get ride of him.</a:t>
            </a:r>
          </a:p>
          <a:p>
            <a:r>
              <a:rPr lang="en-US" dirty="0" smtClean="0"/>
              <a:t>She has to figure out what's going on with her and Patch.</a:t>
            </a:r>
          </a:p>
          <a:p>
            <a:r>
              <a:rPr lang="en-US" dirty="0" smtClean="0"/>
              <a:t>She wants to know if  Elliot really did the thing he did in the past.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Characters!</a:t>
            </a:r>
            <a:endParaRPr lang="en-US" dirty="0"/>
          </a:p>
        </p:txBody>
      </p:sp>
      <p:sp>
        <p:nvSpPr>
          <p:cNvPr id="3" name="Content Placeholder 2"/>
          <p:cNvSpPr>
            <a:spLocks noGrp="1"/>
          </p:cNvSpPr>
          <p:nvPr>
            <p:ph idx="1"/>
          </p:nvPr>
        </p:nvSpPr>
        <p:spPr/>
        <p:txBody>
          <a:bodyPr/>
          <a:lstStyle/>
          <a:p>
            <a:r>
              <a:rPr lang="en-US" dirty="0" smtClean="0"/>
              <a:t>Nora Grey-story told in her point of view</a:t>
            </a:r>
          </a:p>
          <a:p>
            <a:r>
              <a:rPr lang="en-US" dirty="0" smtClean="0"/>
              <a:t>Patch Cipriano-Nora’s new Biology partner</a:t>
            </a:r>
          </a:p>
          <a:p>
            <a:r>
              <a:rPr lang="en-US" dirty="0" smtClean="0"/>
              <a:t>Vee Sky-Nora’s best friend</a:t>
            </a:r>
          </a:p>
          <a:p>
            <a:r>
              <a:rPr lang="en-US" dirty="0" smtClean="0"/>
              <a:t>Elliot-one of the new guys</a:t>
            </a:r>
          </a:p>
          <a:p>
            <a:r>
              <a:rPr lang="en-US" dirty="0" smtClean="0"/>
              <a:t>Jules-Elliot’s best friend</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Literary Devices!</a:t>
            </a:r>
            <a:endParaRPr lang="en-US" dirty="0"/>
          </a:p>
        </p:txBody>
      </p:sp>
      <p:sp>
        <p:nvSpPr>
          <p:cNvPr id="3" name="Content Placeholder 2"/>
          <p:cNvSpPr>
            <a:spLocks noGrp="1"/>
          </p:cNvSpPr>
          <p:nvPr>
            <p:ph idx="1"/>
          </p:nvPr>
        </p:nvSpPr>
        <p:spPr/>
        <p:txBody>
          <a:bodyPr/>
          <a:lstStyle/>
          <a:p>
            <a:r>
              <a:rPr lang="en-US" dirty="0" smtClean="0"/>
              <a:t>Foreshadowing!</a:t>
            </a:r>
          </a:p>
          <a:p>
            <a:r>
              <a:rPr lang="en-US" dirty="0" smtClean="0"/>
              <a:t>Imagery!</a:t>
            </a:r>
          </a:p>
          <a:p>
            <a:r>
              <a:rPr lang="en-US" dirty="0" smtClean="0"/>
              <a:t>Analogy!</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Thumb’s up!!!</a:t>
            </a:r>
            <a:endParaRPr lang="en-US" dirty="0"/>
          </a:p>
        </p:txBody>
      </p:sp>
      <p:sp>
        <p:nvSpPr>
          <p:cNvPr id="3" name="Content Placeholder 2"/>
          <p:cNvSpPr>
            <a:spLocks noGrp="1"/>
          </p:cNvSpPr>
          <p:nvPr>
            <p:ph idx="1"/>
          </p:nvPr>
        </p:nvSpPr>
        <p:spPr/>
        <p:txBody>
          <a:bodyPr/>
          <a:lstStyle/>
          <a:p>
            <a:r>
              <a:rPr lang="en-US" dirty="0" smtClean="0"/>
              <a:t>I loved this book it was full of surprises and mysteries. You thought you knew what was about to happen but then Becca Fitzpatrick threw you for a curve ball. It was a good book all around and it keep me interested. There was one minor negative thing about this book its not that big and it is that the events are drug out. But still its not big enough to not read the book.</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Calling all teen girls!</a:t>
            </a:r>
            <a:endParaRPr lang="en-US" dirty="0"/>
          </a:p>
        </p:txBody>
      </p:sp>
      <p:sp>
        <p:nvSpPr>
          <p:cNvPr id="3" name="Content Placeholder 2"/>
          <p:cNvSpPr>
            <a:spLocks noGrp="1"/>
          </p:cNvSpPr>
          <p:nvPr>
            <p:ph idx="1"/>
          </p:nvPr>
        </p:nvSpPr>
        <p:spPr/>
        <p:txBody>
          <a:bodyPr/>
          <a:lstStyle/>
          <a:p>
            <a:r>
              <a:rPr lang="en-US" dirty="0" smtClean="0"/>
              <a:t>This is the perfect book if you are in love with dark love story’s then this is perfect. I’m not talking about vampire’s, werewolf’s, or witches but I’m talking about Falling Angel’s. So, if you like dark mysterious guys you’ll love this book.</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Websites!!!</a:t>
            </a:r>
            <a:endParaRPr lang="en-US" dirty="0"/>
          </a:p>
        </p:txBody>
      </p:sp>
      <p:sp>
        <p:nvSpPr>
          <p:cNvPr id="3" name="Content Placeholder 2"/>
          <p:cNvSpPr>
            <a:spLocks noGrp="1"/>
          </p:cNvSpPr>
          <p:nvPr>
            <p:ph idx="1"/>
          </p:nvPr>
        </p:nvSpPr>
        <p:spPr>
          <a:xfrm>
            <a:off x="457200" y="1935480"/>
            <a:ext cx="8229600" cy="4922520"/>
          </a:xfrm>
        </p:spPr>
        <p:txBody>
          <a:bodyPr>
            <a:normAutofit/>
          </a:bodyPr>
          <a:lstStyle/>
          <a:p>
            <a:r>
              <a:rPr lang="en-US" dirty="0" smtClean="0">
                <a:hlinkClick r:id="rId3"/>
              </a:rPr>
              <a:t>http://</a:t>
            </a:r>
            <a:r>
              <a:rPr lang="en-US" dirty="0" smtClean="0">
                <a:hlinkClick r:id="rId3"/>
              </a:rPr>
              <a:t>beccafitzpatrick.com/index.html</a:t>
            </a:r>
            <a:endParaRPr lang="en-US" dirty="0" smtClean="0"/>
          </a:p>
          <a:p>
            <a:r>
              <a:rPr lang="en-US" dirty="0" smtClean="0">
                <a:hlinkClick r:id="rId4"/>
              </a:rPr>
              <a:t>http://</a:t>
            </a:r>
            <a:r>
              <a:rPr lang="en-US" dirty="0" smtClean="0">
                <a:hlinkClick r:id="rId4"/>
              </a:rPr>
              <a:t>www.goodreads.com/book/show/6339664-hush-hush</a:t>
            </a:r>
            <a:endParaRPr lang="en-US" dirty="0" smtClean="0"/>
          </a:p>
          <a:p>
            <a:r>
              <a:rPr lang="en-US" dirty="0" smtClean="0">
                <a:hlinkClick r:id="rId5"/>
              </a:rPr>
              <a:t>http://books.google.com/books?id=CYYnmQwmT2QC&amp;printsec=frontcover&amp;dq=hush,+</a:t>
            </a:r>
            <a:r>
              <a:rPr lang="en-US" dirty="0" smtClean="0">
                <a:hlinkClick r:id="rId5"/>
              </a:rPr>
              <a:t>hush&amp;source=bl&amp;ots=EzdtmdeJKy&amp;sig=almPveKLdCW4n0_3c9YhmsFdKXs&amp;hl=en&amp;ei=7pPyTPSnMsPflgeZkoDoDA&amp;sa=X&amp;oi=book_result&amp;ct=result&amp;resnum=10&amp;ved=0CE4Q6AEwCQ#v=onepage&amp;q&amp;f=false</a:t>
            </a:r>
            <a:endParaRPr lang="en-US" dirty="0" smtClean="0"/>
          </a:p>
          <a:p>
            <a:r>
              <a:rPr lang="en-US" dirty="0" smtClean="0">
                <a:hlinkClick r:id="rId6"/>
              </a:rPr>
              <a:t>http://</a:t>
            </a:r>
            <a:r>
              <a:rPr lang="en-US" dirty="0" smtClean="0">
                <a:hlinkClick r:id="rId6"/>
              </a:rPr>
              <a:t>search.barnesandnoble.com/Hush-Hush/Becca-Fitzpatrick/e/9781416989417</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104</TotalTime>
  <Words>400</Words>
  <Application>Microsoft Office PowerPoint</Application>
  <PresentationFormat>On-screen Show (4:3)</PresentationFormat>
  <Paragraphs>41</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hush, hush Becca Fitzpatrick</vt:lpstr>
      <vt:lpstr>Plot!</vt:lpstr>
      <vt:lpstr>Point of View!</vt:lpstr>
      <vt:lpstr>Conflicts!</vt:lpstr>
      <vt:lpstr>Main Characters!</vt:lpstr>
      <vt:lpstr>Literary Devices!</vt:lpstr>
      <vt:lpstr>Thumb’s up!!!</vt:lpstr>
      <vt:lpstr>Calling all teen girls!</vt:lpstr>
      <vt:lpstr>Websites!!!</vt:lpstr>
      <vt:lpstr>Websites! continued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Hush, hush Becca Fitzpatrick</dc:title>
  <dc:creator>Valued Acer Customer</dc:creator>
  <cp:lastModifiedBy>Valued Acer Customer</cp:lastModifiedBy>
  <cp:revision>12</cp:revision>
  <dcterms:created xsi:type="dcterms:W3CDTF">2010-11-28T16:51:21Z</dcterms:created>
  <dcterms:modified xsi:type="dcterms:W3CDTF">2010-11-28T18:35:29Z</dcterms:modified>
</cp:coreProperties>
</file>